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3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0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9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897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14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64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6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30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8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2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3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8115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839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5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0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138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5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FDA8-F4B0-4598-BAAF-BD5BA676DC4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5E285-236E-4576-BDA3-85026E50E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66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td.org/Publications/Blogs/L-and-D-Blog/2015/04/Takeout-Learning-4-Tips-to-Encourage-Learning-Transf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td.org/Publications/Blogs/Science-of-Learning-Blog/2016/11/What-Influences-Learning-Transfer-Among-Professiona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d.org/Education/Programs/Improving-Human-Performance-Certificate" TargetMode="External"/><Relationship Id="rId2" Type="http://schemas.openxmlformats.org/officeDocument/2006/relationships/hyperlink" Target="http://www.atdconference.org/Program/Preconference-Learning/Learning%20Transfer%20Certificat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390" y="2552686"/>
            <a:ext cx="9144000" cy="2710248"/>
          </a:xfrm>
        </p:spPr>
        <p:txBody>
          <a:bodyPr>
            <a:normAutofit fontScale="70000" lnSpcReduction="20000"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Learning Transfer 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Transfer of Learning</a:t>
            </a:r>
            <a:r>
              <a:rPr lang="en-US" sz="1900" dirty="0">
                <a:solidFill>
                  <a:schemeClr val="tx1"/>
                </a:solidFill>
              </a:rPr>
              <a:t> </a:t>
            </a:r>
            <a:r>
              <a:rPr lang="en-US" sz="1900" b="1" dirty="0">
                <a:solidFill>
                  <a:schemeClr val="tx1"/>
                </a:solidFill>
              </a:rPr>
              <a:t>is ensuring what people learn on training programs is transferred into real business results.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Learn how transfer of learning enables individuals to transfer new skills and knowledge from a learning environment into their habitual </a:t>
            </a:r>
            <a:r>
              <a:rPr lang="en-US" sz="1900" b="1" dirty="0" smtClean="0">
                <a:solidFill>
                  <a:schemeClr val="tx1"/>
                </a:solidFill>
              </a:rPr>
              <a:t>behaviors </a:t>
            </a:r>
            <a:r>
              <a:rPr lang="en-US" sz="1900" b="1" dirty="0">
                <a:solidFill>
                  <a:schemeClr val="tx1"/>
                </a:solidFill>
              </a:rPr>
              <a:t>at work. Effective learning transfer is essential for </a:t>
            </a:r>
            <a:r>
              <a:rPr lang="en-US" sz="1900" b="1" dirty="0" smtClean="0">
                <a:solidFill>
                  <a:schemeClr val="tx1"/>
                </a:solidFill>
              </a:rPr>
              <a:t>maximizing </a:t>
            </a:r>
            <a:r>
              <a:rPr lang="en-US" sz="1900" b="1" dirty="0">
                <a:solidFill>
                  <a:schemeClr val="tx1"/>
                </a:solidFill>
              </a:rPr>
              <a:t>learning outcomes.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</a:rPr>
              <a:t>It’s a proven way to make sure participants take what they learn in training back to their day-to-day job</a:t>
            </a:r>
            <a:r>
              <a:rPr lang="en-US" sz="1900" b="1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1900" b="1" dirty="0" smtClean="0">
                <a:solidFill>
                  <a:schemeClr val="tx1"/>
                </a:solidFill>
              </a:rPr>
              <a:t>http://transferoflearning.com/</a:t>
            </a:r>
          </a:p>
          <a:p>
            <a:pPr algn="l"/>
            <a:endParaRPr lang="en-US" sz="3200" dirty="0" smtClean="0"/>
          </a:p>
          <a:p>
            <a:pPr algn="l"/>
            <a:r>
              <a:rPr lang="en-US" sz="3200" dirty="0" smtClean="0"/>
              <a:t>Click pics to discover and learn more…</a:t>
            </a:r>
          </a:p>
          <a:p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881870" y="6053070"/>
            <a:ext cx="3316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Marlo Calloway, SHRM-CP/PHR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206706"/>
            <a:ext cx="6220495" cy="205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Takeout Learning: 4 Tips to Encourage Learning Transfer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854" y="2236631"/>
            <a:ext cx="6722079" cy="246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5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What Influences Learning Transfer Among Professionals?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60896"/>
          </a:xfrm>
        </p:spPr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110" y="2262455"/>
            <a:ext cx="6148047" cy="285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0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ATD </a:t>
            </a:r>
            <a:r>
              <a:rPr lang="en-US" b="1" dirty="0" smtClean="0">
                <a:effectLst/>
              </a:rPr>
              <a:t>Learning Transfer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63927"/>
          </a:xfrm>
        </p:spPr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317" y="2233008"/>
            <a:ext cx="5448830" cy="311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95</TotalTime>
  <Words>30</Words>
  <Application>Microsoft Office PowerPoint</Application>
  <PresentationFormat>Custom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Berlin</vt:lpstr>
      <vt:lpstr>PowerPoint Presentation</vt:lpstr>
      <vt:lpstr>Takeout Learning: 4 Tips to Encourage Learning Transfer </vt:lpstr>
      <vt:lpstr>What Influences Learning Transfer Among Professionals?</vt:lpstr>
      <vt:lpstr> ATD Learning Transfer Certificate</vt:lpstr>
    </vt:vector>
  </TitlesOfParts>
  <Company>US Navy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MWR Business User</dc:creator>
  <cp:lastModifiedBy>SEVAASTD</cp:lastModifiedBy>
  <cp:revision>12</cp:revision>
  <dcterms:created xsi:type="dcterms:W3CDTF">2016-12-07T17:04:26Z</dcterms:created>
  <dcterms:modified xsi:type="dcterms:W3CDTF">2017-02-27T16:33:41Z</dcterms:modified>
</cp:coreProperties>
</file>